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18" autoAdjust="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1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89" y="2352532"/>
            <a:ext cx="10993549" cy="771828"/>
          </a:xfrm>
        </p:spPr>
        <p:txBody>
          <a:bodyPr>
            <a:normAutofit/>
          </a:bodyPr>
          <a:lstStyle/>
          <a:p>
            <a:pPr algn="ctr"/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Articulate Storyline 360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942053" y="3081867"/>
            <a:ext cx="6274026" cy="33104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5FC1A7-5E51-43FE-B7A9-1F2D9F6DE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429" y="6032571"/>
            <a:ext cx="3384327" cy="468233"/>
          </a:xfrm>
        </p:spPr>
        <p:txBody>
          <a:bodyPr>
            <a:normAutofit fontScale="92500" lnSpcReduction="20000"/>
          </a:bodyPr>
          <a:lstStyle/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عناوین آموزشی  نرم افزار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05E6D6-CB36-4FA8-A818-8B5E568F5664}"/>
              </a:ext>
            </a:extLst>
          </p:cNvPr>
          <p:cNvSpPr txBox="1"/>
          <p:nvPr/>
        </p:nvSpPr>
        <p:spPr>
          <a:xfrm>
            <a:off x="1067532" y="6069576"/>
            <a:ext cx="37490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Nazanin" panose="00000400000000000000" pitchFamily="2" charset="-78"/>
              </a:rPr>
              <a:t>مدرس: ابوذر گرامی زاده نایینی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76CFFCD-CE50-4618-8651-EFCD336B822A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نهم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Record Screen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ساختن سوالات تعاملی در </a:t>
            </a: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ویدئوها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EE1D32-0A56-477D-AFFC-08AC716D2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24725DCC-4044-43EF-A2EF-8DB8C743CDBE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2544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Hotspot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تنظیمات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Slide Layer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45F2C4-AD66-45BF-A22E-FB92E34E3B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4B34805-4AC4-4BA8-B24D-8FFEE5B850F2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7177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یازدهم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Marker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تنظیمات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Marker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F6166B-E8B7-470D-8523-72ABA9E64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EAF56587-0D58-41A8-A874-D1A21F2922D6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897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دوازدهم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گزینه های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Input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متغیر های عددی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انواع متغیر ها (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Variables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LightBox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ابزار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Reference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8DE21B-EC1B-434F-832B-B85A577BB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DD89097-934A-44FE-9EE8-453CD6723F6C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195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سیزدهم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گزینه های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Input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متغیر های نوشتاری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انواع متغیر ها (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Variables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)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گزینه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Radio Buttons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ایجاد متغیر های شرطی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362753-C098-49F5-B790-AA4B68C7D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42B0F5A-C3C5-408C-AECD-2CED02B6CF64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738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چهاردهم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ابزار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Dial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ابزار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Slider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Move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در بخش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Trigger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A81E26-75BD-4F88-9C22-A53DCB7ACF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D5AE21D9-6953-490B-8C53-ECC8323580AF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548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پانزدهم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منوی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slides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سیستم ساخت سوال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Graded Question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سوالات نمره دار یا درجه بندی شده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E2072C-B5B4-4E24-987A-CA5759496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DE966341-DCEE-4ABB-AB7B-0DEF3E163981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893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شانزدهم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سیستم ساخت سوال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Graded Question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سوالات نمره دار یا درجه بندی شده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23CF7D9-A6A4-45C5-9C15-DF7723C9B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6B649AA-EEDF-4DA3-B069-450FB00AC205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4943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هفدهم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سیستم ساخت سوال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Survey Question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سوالات نظرسنجی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24EEE2-49E4-48E2-98EE-78D8F387D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3A2EBDAE-4A86-4E69-BC3C-E7FA331EE23F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7230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هجدهم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سیستم ساخت سوال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قابلیت </a:t>
            </a:r>
            <a:r>
              <a:rPr lang="en-US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FreeForm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Question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سوالات فرم آزاد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15B7A7-9CF4-40BA-ACCF-B159332C86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28CB5B63-588A-4928-A99E-C8A257ED6DAC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216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اول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معرفی نرم افزار </a:t>
            </a: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استوری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لاین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آموزش نصب و راه اندازی نرم افزار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FB7534-0881-488A-AA17-92091E8DE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CA722DD-FC97-4D07-95E4-C95A8F3A5612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2981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نوزدهم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آموزش ساخت بانک سوالات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Question Banks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آموزش ساخت کارنامه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Results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A1087F-2C14-4AE6-8285-276DDBF95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CC3CAB5A-EA75-46B0-8D50-8EF2B27A4D96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1477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بیستم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096000" y="2671600"/>
            <a:ext cx="5340263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منو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design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و قابلیت های آن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منو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Transitions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و قابلیت های آن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منو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Animations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و قابلیت های آن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EC362-4310-44F9-8ADE-7F2C567A45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13E3D298-3226-46DB-A2C9-97B1F62BBAB2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0433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بیست و یکم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096000" y="2671600"/>
            <a:ext cx="534026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Publish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تنظیم های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Player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خروجی گرفتن از فایل پروژه جهت ارائه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DB6E8-944D-4D71-BDDD-F195B95FA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7DC71D14-7B2F-4593-80DC-E31003392FF9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61438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65F1CFA-CAD5-44A5-8281-25A5C11A0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6473" y="1533497"/>
            <a:ext cx="5378286" cy="53245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0E145D-3166-4D89-8B9B-66C8DB5A80B2}"/>
              </a:ext>
            </a:extLst>
          </p:cNvPr>
          <p:cNvSpPr txBox="1"/>
          <p:nvPr/>
        </p:nvSpPr>
        <p:spPr>
          <a:xfrm>
            <a:off x="5969726" y="3185155"/>
            <a:ext cx="488550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با آرزوی موفقیت و سلامتی برای شما</a:t>
            </a:r>
          </a:p>
          <a:p>
            <a:pPr algn="r" rtl="1"/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rtl="1"/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موفق باشید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A42B52-CE21-43B0-A271-391F47273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621E762A-9D1B-4FC2-8AD5-B179842E70EC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295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دوم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منوهای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نرم افزار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پیمایش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در محیط نرم افزار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Import File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Save and Save As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32A8FF-7DB9-4192-AF28-3B98347FE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50CB5F48-9BA9-4F29-8759-8F87CE81A31C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607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سوم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Ribbon Area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Story View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Scene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Slide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تنظیمات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Slide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492E15-092A-472F-A207-9F8AEEA87A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86CB9C2-7D35-494F-B797-2C95051A8364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6931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چهارم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منوی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Trigger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Character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ابزار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Web Object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Hyperlink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CE09DE-087B-4D6E-9E46-DE883B6163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BB1A063E-FDC9-4EE3-ACBB-8F654B76F5CB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8577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پنجم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کار با لایه 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Slide Layer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Audio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Time Line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E874D3-97D7-4E52-AC22-F3C441DCB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B405F2CC-4FF8-4472-96DE-6744FF2A9608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493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ششم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آموزش کار با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States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ترکیب قابلیت های:</a:t>
            </a:r>
          </a:p>
          <a:p>
            <a:pPr rtl="1"/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Trigger, Layer, States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آشنایی با 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Picture Tools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6F25E4-4C7A-48CE-A8B8-B1F71D37C9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3E85CE3-256A-492B-850B-80F59AE61FE5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452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هفتم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ساخت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Character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Caption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استفاده از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Time Line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Audio</a:t>
            </a:r>
            <a:endParaRPr lang="fa-IR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cs typeface="B Nazanin" panose="000004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3CF9AE-5EC5-4ADA-B90F-A48DA8432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77068417-D638-44C6-9D90-0D588E78F4E0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26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B8D3-804A-4D00-8A00-C06FCAC8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cap="none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cs typeface="B Titr" panose="00000700000000000000" pitchFamily="2" charset="-78"/>
              </a:rPr>
              <a:t>جلسه هشتم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8A6EC4-E48E-4D73-BD90-5C04AFB32E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2671600"/>
            <a:ext cx="4762500" cy="22955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9123F3-F6C3-4F75-B543-7970756F3007}"/>
              </a:ext>
            </a:extLst>
          </p:cNvPr>
          <p:cNvSpPr txBox="1"/>
          <p:nvPr/>
        </p:nvSpPr>
        <p:spPr>
          <a:xfrm>
            <a:off x="6673763" y="2671600"/>
            <a:ext cx="47625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اضافه کردن یک فایل ویدئویی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ویرایش فایل های ویدئویی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قابلیت </a:t>
            </a:r>
            <a:r>
              <a:rPr lang="en-US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Caption</a:t>
            </a:r>
            <a:r>
              <a:rPr lang="fa-I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B Nazanin" panose="00000400000000000000" pitchFamily="2" charset="-78"/>
              </a:rPr>
              <a:t> در ویدئو ها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110AA6-D62D-468D-A23C-5FCF02E4ED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813" y="478601"/>
            <a:ext cx="2012300" cy="147300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5F18658-877A-4EB8-8852-61B9BF4B640C}"/>
              </a:ext>
            </a:extLst>
          </p:cNvPr>
          <p:cNvSpPr txBox="1">
            <a:spLocks/>
          </p:cNvSpPr>
          <p:nvPr/>
        </p:nvSpPr>
        <p:spPr>
          <a:xfrm>
            <a:off x="4695669" y="1803957"/>
            <a:ext cx="2795642" cy="4682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1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1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a-IR" sz="28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Titr" panose="00000700000000000000" pitchFamily="2" charset="-78"/>
              </a:rPr>
              <a:t>مجتمع آموزشی عروج</a:t>
            </a:r>
            <a:endParaRPr lang="en-US" sz="28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355095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{7EA1A298-85DC-45B7-8311-3798145914F9}tf33552983_win32</Template>
  <TotalTime>45</TotalTime>
  <Words>443</Words>
  <Application>Microsoft Office PowerPoint</Application>
  <PresentationFormat>Widescreen</PresentationFormat>
  <Paragraphs>122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</vt:lpstr>
      <vt:lpstr>Franklin Gothic Book</vt:lpstr>
      <vt:lpstr>Franklin Gothic Demi</vt:lpstr>
      <vt:lpstr>Wingdings 2</vt:lpstr>
      <vt:lpstr>DividendVTI</vt:lpstr>
      <vt:lpstr>Articulate Storyline 360</vt:lpstr>
      <vt:lpstr>جلسه اول</vt:lpstr>
      <vt:lpstr>جلسه دوم</vt:lpstr>
      <vt:lpstr>جلسه سوم</vt:lpstr>
      <vt:lpstr>جلسه چهارم</vt:lpstr>
      <vt:lpstr>جلسه پنجم</vt:lpstr>
      <vt:lpstr>جلسه ششم</vt:lpstr>
      <vt:lpstr>جلسه هفتم</vt:lpstr>
      <vt:lpstr>جلسه هشتم</vt:lpstr>
      <vt:lpstr>جلسه نهم</vt:lpstr>
      <vt:lpstr>جلسه دهم</vt:lpstr>
      <vt:lpstr>جلسه یازدهم</vt:lpstr>
      <vt:lpstr>جلسه دوازدهم</vt:lpstr>
      <vt:lpstr>جلسه سیزدهم</vt:lpstr>
      <vt:lpstr>جلسه چهاردهم</vt:lpstr>
      <vt:lpstr>جلسه پانزدهم</vt:lpstr>
      <vt:lpstr>جلسه شانزدهم</vt:lpstr>
      <vt:lpstr>جلسه هفدهم</vt:lpstr>
      <vt:lpstr>جلسه هجدهم</vt:lpstr>
      <vt:lpstr>جلسه نوزدهم</vt:lpstr>
      <vt:lpstr>جلسه بیستم</vt:lpstr>
      <vt:lpstr>جلسه بیست و یکم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Articulate Storyline 360</dc:title>
  <dc:creator>Abuzar GeramiZadeh</dc:creator>
  <cp:lastModifiedBy>Abuzar GeramiZadeh</cp:lastModifiedBy>
  <cp:revision>7</cp:revision>
  <dcterms:created xsi:type="dcterms:W3CDTF">2022-04-20T17:48:29Z</dcterms:created>
  <dcterms:modified xsi:type="dcterms:W3CDTF">2022-04-20T18:36:18Z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